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267" r:id="rId2"/>
    <p:sldId id="256" r:id="rId3"/>
    <p:sldId id="260" r:id="rId4"/>
    <p:sldId id="265" r:id="rId5"/>
    <p:sldId id="258" r:id="rId6"/>
    <p:sldId id="263" r:id="rId7"/>
    <p:sldId id="262" r:id="rId8"/>
    <p:sldId id="271" r:id="rId9"/>
    <p:sldId id="273" r:id="rId10"/>
    <p:sldId id="268" r:id="rId11"/>
    <p:sldId id="281" r:id="rId12"/>
    <p:sldId id="269" r:id="rId13"/>
    <p:sldId id="270" r:id="rId14"/>
    <p:sldId id="278" r:id="rId15"/>
    <p:sldId id="280" r:id="rId16"/>
    <p:sldId id="275" r:id="rId17"/>
    <p:sldId id="274" r:id="rId18"/>
    <p:sldId id="276" r:id="rId19"/>
    <p:sldId id="257" r:id="rId20"/>
    <p:sldId id="277" r:id="rId21"/>
  </p:sldIdLst>
  <p:sldSz cx="12192000" cy="6858000"/>
  <p:notesSz cx="6797675" cy="9928225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8E2DC"/>
    <a:srgbClr val="32BB6D"/>
    <a:srgbClr val="E71D36"/>
    <a:srgbClr val="244685"/>
    <a:srgbClr val="F1F4F5"/>
    <a:srgbClr val="E5E5E5"/>
    <a:srgbClr val="F0F6FC"/>
    <a:srgbClr val="DFECFA"/>
    <a:srgbClr val="011627"/>
    <a:srgbClr val="9004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 showGuides="1">
      <p:cViewPr varScale="1">
        <p:scale>
          <a:sx n="111" d="100"/>
          <a:sy n="111" d="100"/>
        </p:scale>
        <p:origin x="-498" y="-78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6FA2F7-167A-47AC-BFBB-E619872BD99A}" type="datetimeFigureOut">
              <a:rPr lang="el-GR" smtClean="0"/>
              <a:t>20/11/2017</a:t>
            </a:fld>
            <a:endParaRPr lang="el-G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84BD23-3E1B-4407-9C08-7ACF63374A07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74751476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843A52-FAF9-48B9-94F0-AC0305D76992}" type="datetimeFigureOut">
              <a:rPr lang="el-GR" smtClean="0"/>
              <a:t>20/11/2017</a:t>
            </a:fld>
            <a:endParaRPr lang="el-G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l-G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126FE8-DAA6-4F2C-8DC1-5BCF43C60217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0619721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126FE8-DAA6-4F2C-8DC1-5BCF43C60217}" type="slidenum">
              <a:rPr lang="el-GR" smtClean="0"/>
              <a:t>1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8569687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l-G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561A9-4F47-4FC6-9D2E-5F2206874F2C}" type="datetimeFigureOut">
              <a:rPr lang="el-GR" smtClean="0"/>
              <a:t>20/11/2017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D724C9-3F26-4F2A-9BE3-B7A6F4E9B8AA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3191187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561A9-4F47-4FC6-9D2E-5F2206874F2C}" type="datetimeFigureOut">
              <a:rPr lang="el-GR" smtClean="0"/>
              <a:t>20/11/2017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D724C9-3F26-4F2A-9BE3-B7A6F4E9B8AA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2434263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561A9-4F47-4FC6-9D2E-5F2206874F2C}" type="datetimeFigureOut">
              <a:rPr lang="el-GR" smtClean="0"/>
              <a:t>20/11/2017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D724C9-3F26-4F2A-9BE3-B7A6F4E9B8AA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2071298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561A9-4F47-4FC6-9D2E-5F2206874F2C}" type="datetimeFigureOut">
              <a:rPr lang="el-GR" smtClean="0"/>
              <a:t>20/11/2017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D724C9-3F26-4F2A-9BE3-B7A6F4E9B8AA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9468213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561A9-4F47-4FC6-9D2E-5F2206874F2C}" type="datetimeFigureOut">
              <a:rPr lang="el-GR" smtClean="0"/>
              <a:t>20/11/2017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D724C9-3F26-4F2A-9BE3-B7A6F4E9B8AA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9417586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561A9-4F47-4FC6-9D2E-5F2206874F2C}" type="datetimeFigureOut">
              <a:rPr lang="el-GR" smtClean="0"/>
              <a:t>20/11/2017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D724C9-3F26-4F2A-9BE3-B7A6F4E9B8AA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1313382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561A9-4F47-4FC6-9D2E-5F2206874F2C}" type="datetimeFigureOut">
              <a:rPr lang="el-GR" smtClean="0"/>
              <a:t>20/11/2017</a:t>
            </a:fld>
            <a:endParaRPr lang="el-G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D724C9-3F26-4F2A-9BE3-B7A6F4E9B8AA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1640428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561A9-4F47-4FC6-9D2E-5F2206874F2C}" type="datetimeFigureOut">
              <a:rPr lang="el-GR" smtClean="0"/>
              <a:t>20/11/2017</a:t>
            </a:fld>
            <a:endParaRPr lang="el-G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D724C9-3F26-4F2A-9BE3-B7A6F4E9B8AA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7261374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561A9-4F47-4FC6-9D2E-5F2206874F2C}" type="datetimeFigureOut">
              <a:rPr lang="el-GR" smtClean="0"/>
              <a:t>20/11/2017</a:t>
            </a:fld>
            <a:endParaRPr lang="el-G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D724C9-3F26-4F2A-9BE3-B7A6F4E9B8AA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6957856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561A9-4F47-4FC6-9D2E-5F2206874F2C}" type="datetimeFigureOut">
              <a:rPr lang="el-GR" smtClean="0"/>
              <a:t>20/11/2017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D724C9-3F26-4F2A-9BE3-B7A6F4E9B8AA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045817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l-G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561A9-4F47-4FC6-9D2E-5F2206874F2C}" type="datetimeFigureOut">
              <a:rPr lang="el-GR" smtClean="0"/>
              <a:t>20/11/2017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D724C9-3F26-4F2A-9BE3-B7A6F4E9B8AA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420441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4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7561A9-4F47-4FC6-9D2E-5F2206874F2C}" type="datetimeFigureOut">
              <a:rPr lang="el-GR" smtClean="0"/>
              <a:t>20/11/2017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D724C9-3F26-4F2A-9BE3-B7A6F4E9B8AA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9563490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9227" y="188625"/>
            <a:ext cx="9173546" cy="2621795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3674505" y="4655391"/>
            <a:ext cx="4842983" cy="1969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l-GR" sz="2500" dirty="0" smtClean="0">
                <a:solidFill>
                  <a:srgbClr val="011627"/>
                </a:solidFill>
                <a:latin typeface="Fira Sans Condensed SemiBold" panose="020B0603050000020004" pitchFamily="34" charset="0"/>
              </a:rPr>
              <a:t>Λευτέρης </a:t>
            </a:r>
            <a:r>
              <a:rPr lang="el-GR" sz="2500" dirty="0" smtClean="0">
                <a:solidFill>
                  <a:srgbClr val="011627"/>
                </a:solidFill>
                <a:latin typeface="Fira Sans Condensed SemiBold" panose="020B0603050000020004" pitchFamily="34" charset="0"/>
              </a:rPr>
              <a:t>Κουκιανάκης</a:t>
            </a:r>
            <a:endParaRPr lang="en-US" sz="2500" dirty="0" smtClean="0">
              <a:solidFill>
                <a:srgbClr val="011627"/>
              </a:solidFill>
              <a:latin typeface="Fira Sans Condensed SemiBold" panose="020B0603050000020004" pitchFamily="34" charset="0"/>
            </a:endParaRPr>
          </a:p>
          <a:p>
            <a:pPr algn="ctr"/>
            <a:r>
              <a:rPr lang="en-US" sz="2500" dirty="0" err="1" smtClean="0">
                <a:solidFill>
                  <a:srgbClr val="011627"/>
                </a:solidFill>
                <a:latin typeface="Fira Sans Condensed SemiBold" panose="020B0603050000020004" pitchFamily="34" charset="0"/>
              </a:rPr>
              <a:t>Lefteris</a:t>
            </a:r>
            <a:r>
              <a:rPr lang="en-US" sz="2500" dirty="0" smtClean="0">
                <a:solidFill>
                  <a:srgbClr val="011627"/>
                </a:solidFill>
                <a:latin typeface="Fira Sans Condensed SemiBold" panose="020B0603050000020004" pitchFamily="34" charset="0"/>
              </a:rPr>
              <a:t> </a:t>
            </a:r>
            <a:r>
              <a:rPr lang="en-US" sz="2500" dirty="0" err="1" smtClean="0">
                <a:solidFill>
                  <a:srgbClr val="011627"/>
                </a:solidFill>
                <a:latin typeface="Fira Sans Condensed SemiBold" panose="020B0603050000020004" pitchFamily="34" charset="0"/>
              </a:rPr>
              <a:t>Koukianakis</a:t>
            </a:r>
            <a:endParaRPr lang="en-US" sz="2500" dirty="0" smtClean="0">
              <a:solidFill>
                <a:srgbClr val="011627"/>
              </a:solidFill>
              <a:latin typeface="Fira Sans Condensed SemiBold" panose="020B0603050000020004" pitchFamily="34" charset="0"/>
            </a:endParaRPr>
          </a:p>
          <a:p>
            <a:pPr algn="ctr"/>
            <a:r>
              <a:rPr lang="en-US" dirty="0" smtClean="0">
                <a:solidFill>
                  <a:srgbClr val="011627"/>
                </a:solidFill>
                <a:latin typeface="Fira Sans Condensed SemiBold" panose="020B0603050000020004" pitchFamily="34" charset="0"/>
              </a:rPr>
              <a:t>Senior Web Developer</a:t>
            </a:r>
            <a:endParaRPr lang="el-GR" dirty="0" smtClean="0">
              <a:solidFill>
                <a:srgbClr val="011627"/>
              </a:solidFill>
              <a:latin typeface="Fira Sans Condensed SemiBold" panose="020B0603050000020004" pitchFamily="34" charset="0"/>
            </a:endParaRPr>
          </a:p>
          <a:p>
            <a:pPr algn="ctr"/>
            <a:endParaRPr lang="el-GR" dirty="0">
              <a:solidFill>
                <a:srgbClr val="011627"/>
              </a:solidFill>
              <a:latin typeface="Fira Sans Condensed SemiBold" panose="020B0603050000020004" pitchFamily="34" charset="0"/>
            </a:endParaRPr>
          </a:p>
          <a:p>
            <a:pPr algn="ctr"/>
            <a:r>
              <a:rPr lang="en-US" dirty="0" smtClean="0">
                <a:solidFill>
                  <a:srgbClr val="011627"/>
                </a:solidFill>
                <a:latin typeface="Fira Sans Condensed SemiBold" panose="020B0603050000020004" pitchFamily="34" charset="0"/>
              </a:rPr>
              <a:t>@net </a:t>
            </a:r>
            <a:r>
              <a:rPr lang="en-US" dirty="0">
                <a:solidFill>
                  <a:srgbClr val="011627"/>
                </a:solidFill>
                <a:latin typeface="Fira Sans Condensed SemiBold" panose="020B0603050000020004" pitchFamily="34" charset="0"/>
              </a:rPr>
              <a:t>m</a:t>
            </a:r>
            <a:r>
              <a:rPr lang="en-US" dirty="0" smtClean="0">
                <a:solidFill>
                  <a:srgbClr val="011627"/>
                </a:solidFill>
                <a:latin typeface="Fira Sans Condensed SemiBold" panose="020B0603050000020004" pitchFamily="34" charset="0"/>
              </a:rPr>
              <a:t>edia </a:t>
            </a:r>
            <a:r>
              <a:rPr lang="en-US" dirty="0">
                <a:solidFill>
                  <a:srgbClr val="011627"/>
                </a:solidFill>
                <a:latin typeface="Fira Sans Condensed SemiBold" panose="020B0603050000020004" pitchFamily="34" charset="0"/>
              </a:rPr>
              <a:t>l</a:t>
            </a:r>
            <a:r>
              <a:rPr lang="en-US" dirty="0" smtClean="0">
                <a:solidFill>
                  <a:srgbClr val="011627"/>
                </a:solidFill>
                <a:latin typeface="Fira Sans Condensed SemiBold" panose="020B0603050000020004" pitchFamily="34" charset="0"/>
              </a:rPr>
              <a:t>ab</a:t>
            </a:r>
          </a:p>
          <a:p>
            <a:pPr algn="ctr"/>
            <a:r>
              <a:rPr lang="en-US" dirty="0" smtClean="0">
                <a:solidFill>
                  <a:srgbClr val="011627"/>
                </a:solidFill>
                <a:latin typeface="Fira Sans Condensed SemiBold" panose="020B0603050000020004" pitchFamily="34" charset="0"/>
              </a:rPr>
              <a:t>@e-government office</a:t>
            </a:r>
          </a:p>
        </p:txBody>
      </p:sp>
      <p:sp>
        <p:nvSpPr>
          <p:cNvPr id="10" name="Rectangle 9"/>
          <p:cNvSpPr/>
          <p:nvPr/>
        </p:nvSpPr>
        <p:spPr>
          <a:xfrm>
            <a:off x="1509227" y="3157457"/>
            <a:ext cx="9966190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sz="2800" dirty="0">
                <a:solidFill>
                  <a:srgbClr val="011627"/>
                </a:solidFill>
                <a:latin typeface="Fira Sans Condensed SemiBold" panose="020B0603050000020004" pitchFamily="34" charset="0"/>
              </a:rPr>
              <a:t>Μην Μάθεις Μόνο να </a:t>
            </a:r>
            <a:r>
              <a:rPr lang="el-GR" sz="2800" dirty="0">
                <a:solidFill>
                  <a:srgbClr val="32BB6D"/>
                </a:solidFill>
                <a:latin typeface="Fira Sans Condensed SemiBold" panose="020B0603050000020004" pitchFamily="34" charset="0"/>
              </a:rPr>
              <a:t>Προγραμματίζεις,</a:t>
            </a:r>
            <a:r>
              <a:rPr lang="el-GR" sz="2800" dirty="0">
                <a:solidFill>
                  <a:srgbClr val="011627"/>
                </a:solidFill>
                <a:latin typeface="Fira Sans Condensed SemiBold" panose="020B0603050000020004" pitchFamily="34" charset="0"/>
              </a:rPr>
              <a:t> Μάθε να </a:t>
            </a:r>
            <a:r>
              <a:rPr lang="el-GR" sz="2800" dirty="0">
                <a:solidFill>
                  <a:srgbClr val="32BB6D"/>
                </a:solidFill>
                <a:latin typeface="Fira Sans Condensed SemiBold" panose="020B0603050000020004" pitchFamily="34" charset="0"/>
              </a:rPr>
              <a:t>Δημιουργείς</a:t>
            </a:r>
            <a:r>
              <a:rPr lang="el-GR" sz="2800" dirty="0" smtClean="0">
                <a:solidFill>
                  <a:srgbClr val="32BB6D"/>
                </a:solidFill>
                <a:latin typeface="Fira Sans Condensed SemiBold" panose="020B0603050000020004" pitchFamily="34" charset="0"/>
              </a:rPr>
              <a:t>!</a:t>
            </a:r>
            <a:endParaRPr lang="en-US" sz="2800" dirty="0" smtClean="0">
              <a:solidFill>
                <a:srgbClr val="32BB6D"/>
              </a:solidFill>
              <a:latin typeface="Fira Sans Condensed SemiBold" panose="020B0603050000020004" pitchFamily="34" charset="0"/>
            </a:endParaRPr>
          </a:p>
          <a:p>
            <a:pPr algn="ctr"/>
            <a:r>
              <a:rPr lang="en-US" sz="2800" dirty="0">
                <a:solidFill>
                  <a:srgbClr val="011627"/>
                </a:solidFill>
                <a:latin typeface="Fira Sans Condensed SemiBold" panose="020B0603050000020004" pitchFamily="34" charset="0"/>
              </a:rPr>
              <a:t>Do not only Learn to </a:t>
            </a:r>
            <a:r>
              <a:rPr lang="en-US" sz="2800" dirty="0">
                <a:solidFill>
                  <a:srgbClr val="32BB6D"/>
                </a:solidFill>
                <a:latin typeface="Fira Sans Condensed SemiBold" panose="020B0603050000020004" pitchFamily="34" charset="0"/>
              </a:rPr>
              <a:t>Program</a:t>
            </a:r>
            <a:r>
              <a:rPr lang="en-US" sz="2800" dirty="0">
                <a:solidFill>
                  <a:srgbClr val="011627"/>
                </a:solidFill>
                <a:latin typeface="Fira Sans Condensed SemiBold" panose="020B0603050000020004" pitchFamily="34" charset="0"/>
              </a:rPr>
              <a:t>, Learn to </a:t>
            </a:r>
            <a:r>
              <a:rPr lang="en-US" sz="2800" dirty="0">
                <a:solidFill>
                  <a:srgbClr val="32BB6D"/>
                </a:solidFill>
                <a:latin typeface="Fira Sans Condensed SemiBold" panose="020B0603050000020004" pitchFamily="34" charset="0"/>
              </a:rPr>
              <a:t>Create!</a:t>
            </a:r>
            <a:endParaRPr lang="el-GR" sz="2800" dirty="0">
              <a:solidFill>
                <a:srgbClr val="32BB6D"/>
              </a:solidFill>
              <a:latin typeface="Fira Sans Condensed SemiBold" panose="020B060305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9991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4458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2035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837036" y="4587508"/>
            <a:ext cx="111210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 smtClean="0">
                <a:solidFill>
                  <a:srgbClr val="011627"/>
                </a:solidFill>
                <a:latin typeface="Fira Sans Condensed SemiBold" panose="020B0603050000020004" pitchFamily="34" charset="0"/>
              </a:rPr>
              <a:t>Atom</a:t>
            </a:r>
            <a:endParaRPr lang="el-GR" sz="2000" dirty="0">
              <a:solidFill>
                <a:srgbClr val="011627"/>
              </a:solidFill>
              <a:latin typeface="Fira Sans Condensed SemiBold" panose="020B06030500000200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4582" y="2270491"/>
            <a:ext cx="2317017" cy="231701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6980" y="2385883"/>
            <a:ext cx="2086233" cy="208623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0487" y="2359111"/>
            <a:ext cx="2139778" cy="2139778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5474042" y="4587508"/>
            <a:ext cx="111210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 smtClean="0">
                <a:solidFill>
                  <a:srgbClr val="011627"/>
                </a:solidFill>
                <a:latin typeface="Fira Sans Condensed SemiBold" panose="020B0603050000020004" pitchFamily="34" charset="0"/>
              </a:rPr>
              <a:t>Sublime</a:t>
            </a:r>
            <a:endParaRPr lang="el-GR" sz="2000" dirty="0">
              <a:solidFill>
                <a:srgbClr val="011627"/>
              </a:solidFill>
              <a:latin typeface="Fira Sans Condensed SemiBold" panose="020B06030500000200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854280" y="4587508"/>
            <a:ext cx="227219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solidFill>
                  <a:srgbClr val="011627"/>
                </a:solidFill>
                <a:latin typeface="Fira Sans Condensed SemiBold" panose="020B0603050000020004" pitchFamily="34" charset="0"/>
              </a:rPr>
              <a:t>V</a:t>
            </a:r>
            <a:r>
              <a:rPr lang="en-US" sz="2000" dirty="0" smtClean="0">
                <a:solidFill>
                  <a:srgbClr val="011627"/>
                </a:solidFill>
                <a:latin typeface="Fira Sans Condensed SemiBold" panose="020B0603050000020004" pitchFamily="34" charset="0"/>
              </a:rPr>
              <a:t>isual </a:t>
            </a:r>
            <a:r>
              <a:rPr lang="en-US" sz="2000" dirty="0">
                <a:solidFill>
                  <a:srgbClr val="011627"/>
                </a:solidFill>
                <a:latin typeface="Fira Sans Condensed SemiBold" panose="020B0603050000020004" pitchFamily="34" charset="0"/>
              </a:rPr>
              <a:t>studio code</a:t>
            </a:r>
            <a:endParaRPr lang="el-GR" sz="2000" dirty="0">
              <a:solidFill>
                <a:srgbClr val="011627"/>
              </a:solidFill>
              <a:latin typeface="Fira Sans Condensed SemiBold" panose="020B060305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4748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6810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416908" y="2998113"/>
            <a:ext cx="935818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l-GR" sz="5000" dirty="0" smtClean="0">
                <a:solidFill>
                  <a:srgbClr val="011627"/>
                </a:solidFill>
                <a:latin typeface="Fira Sans Condensed SemiBold" panose="020B0603050000020004" pitchFamily="34" charset="0"/>
              </a:rPr>
              <a:t>Μηνύματα λάθους </a:t>
            </a:r>
            <a:r>
              <a:rPr lang="en-US" sz="5000" dirty="0" smtClean="0">
                <a:solidFill>
                  <a:srgbClr val="011627"/>
                </a:solidFill>
                <a:latin typeface="Fira Sans Condensed SemiBold" panose="020B0603050000020004" pitchFamily="34" charset="0"/>
              </a:rPr>
              <a:t>= </a:t>
            </a:r>
            <a:r>
              <a:rPr lang="el-GR" sz="5000" dirty="0" smtClean="0">
                <a:solidFill>
                  <a:srgbClr val="011627"/>
                </a:solidFill>
                <a:latin typeface="Fira Sans Condensed SemiBold" panose="020B0603050000020004" pitchFamily="34" charset="0"/>
              </a:rPr>
              <a:t>καλό σημάδι</a:t>
            </a:r>
            <a:endParaRPr lang="el-GR" sz="5000" dirty="0">
              <a:solidFill>
                <a:srgbClr val="011627"/>
              </a:solidFill>
              <a:latin typeface="Fira Sans Condensed SemiBold" panose="020B060305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6400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742038" y="1184750"/>
            <a:ext cx="470792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000" dirty="0" smtClean="0">
                <a:solidFill>
                  <a:srgbClr val="011627"/>
                </a:solidFill>
                <a:latin typeface="Nunito" panose="02000503030000020003" pitchFamily="2" charset="0"/>
              </a:rPr>
              <a:t>I don’t need</a:t>
            </a:r>
          </a:p>
        </p:txBody>
      </p:sp>
      <p:sp>
        <p:nvSpPr>
          <p:cNvPr id="4" name="Rectangle 3"/>
          <p:cNvSpPr/>
          <p:nvPr/>
        </p:nvSpPr>
        <p:spPr>
          <a:xfrm>
            <a:off x="3742038" y="3569043"/>
            <a:ext cx="470792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000" dirty="0" smtClean="0">
                <a:solidFill>
                  <a:srgbClr val="011627"/>
                </a:solidFill>
                <a:latin typeface="Nunito" panose="02000503030000020003" pitchFamily="2" charset="0"/>
              </a:rPr>
              <a:t>I know everything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6670" y="2347666"/>
            <a:ext cx="3278659" cy="1074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0950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048000" y="2998113"/>
            <a:ext cx="6096000" cy="86177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l-GR" sz="5000" u="sng" dirty="0" smtClean="0">
                <a:solidFill>
                  <a:srgbClr val="002060"/>
                </a:solidFill>
                <a:latin typeface="Fira Sans Condensed SemiBold" panose="020B0603050000020004" pitchFamily="34" charset="0"/>
              </a:rPr>
              <a:t>Μοιράσου το</a:t>
            </a:r>
            <a:endParaRPr lang="el-GR" sz="5000" u="sng" dirty="0">
              <a:solidFill>
                <a:srgbClr val="002060"/>
              </a:solidFill>
              <a:latin typeface="Fira Sans Condensed SemiBold" panose="020B060305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6203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5350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6939" y="398474"/>
            <a:ext cx="7929449" cy="606105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45989" y="2921168"/>
            <a:ext cx="575001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3000" b="1" dirty="0" smtClean="0">
                <a:solidFill>
                  <a:srgbClr val="011627"/>
                </a:solidFill>
                <a:latin typeface="Fira Sans Condensed SemiBold" panose="020B0603050000020004" pitchFamily="34" charset="0"/>
              </a:rPr>
              <a:t>Η πιο μικρή απόσταση μεταξύ</a:t>
            </a:r>
          </a:p>
          <a:p>
            <a:r>
              <a:rPr lang="el-GR" sz="3000" b="1" dirty="0" smtClean="0">
                <a:solidFill>
                  <a:srgbClr val="011627"/>
                </a:solidFill>
                <a:latin typeface="Fira Sans Condensed SemiBold" panose="020B0603050000020004" pitchFamily="34" charset="0"/>
              </a:rPr>
              <a:t>δύο ανθρώπων είναι το </a:t>
            </a:r>
            <a:r>
              <a:rPr lang="el-GR" sz="3000" b="1" dirty="0" smtClean="0">
                <a:solidFill>
                  <a:srgbClr val="32BB6D"/>
                </a:solidFill>
                <a:latin typeface="Fira Sans Condensed SemiBold" panose="020B0603050000020004" pitchFamily="34" charset="0"/>
              </a:rPr>
              <a:t>χαμόγελο</a:t>
            </a:r>
            <a:endParaRPr lang="en-US" sz="3000" b="1" dirty="0" smtClean="0">
              <a:solidFill>
                <a:srgbClr val="32BB6D"/>
              </a:solidFill>
              <a:latin typeface="Fira Sans Condensed SemiBold" panose="020B060305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4342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4114" y="-1"/>
            <a:ext cx="10297886" cy="6865257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344214" y="2240611"/>
            <a:ext cx="4656153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000" dirty="0" smtClean="0">
                <a:solidFill>
                  <a:srgbClr val="E71D36"/>
                </a:solidFill>
                <a:latin typeface="Fira Sans Condensed SemiBold" panose="020B0603050000020004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“</a:t>
            </a:r>
            <a:r>
              <a:rPr lang="el-GR" sz="5000" dirty="0" smtClean="0">
                <a:solidFill>
                  <a:srgbClr val="E71D36"/>
                </a:solidFill>
                <a:latin typeface="Fira Sans Condensed SemiBold" panose="020B0603050000020004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Καταστροφείς</a:t>
            </a:r>
            <a:r>
              <a:rPr lang="en-US" sz="5000" dirty="0" smtClean="0">
                <a:solidFill>
                  <a:srgbClr val="E71D36"/>
                </a:solidFill>
                <a:latin typeface="Fira Sans Condensed SemiBold" panose="020B0603050000020004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”</a:t>
            </a:r>
          </a:p>
          <a:p>
            <a:pPr algn="ctr"/>
            <a:r>
              <a:rPr lang="en-US" sz="5000" dirty="0" smtClean="0">
                <a:solidFill>
                  <a:srgbClr val="011627"/>
                </a:solidFill>
                <a:latin typeface="Fira Sans Condensed SemiBold" panose="020B0603050000020004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-</a:t>
            </a:r>
            <a:r>
              <a:rPr lang="el-GR" sz="5000" dirty="0" smtClean="0">
                <a:solidFill>
                  <a:srgbClr val="011627"/>
                </a:solidFill>
                <a:latin typeface="Fira Sans Condensed SemiBold" panose="020B0603050000020004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ή-</a:t>
            </a:r>
            <a:endParaRPr lang="en-US" sz="5000" dirty="0" smtClean="0">
              <a:solidFill>
                <a:srgbClr val="011627"/>
              </a:solidFill>
              <a:latin typeface="Fira Sans Condensed SemiBold" panose="020B0603050000020004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  <a:p>
            <a:pPr algn="ctr"/>
            <a:r>
              <a:rPr lang="en-US" sz="5000" dirty="0" smtClean="0">
                <a:solidFill>
                  <a:srgbClr val="32BB6D"/>
                </a:solidFill>
                <a:latin typeface="Fira Sans Condensed SemiBold" panose="020B0603050000020004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“</a:t>
            </a:r>
            <a:r>
              <a:rPr lang="el-GR" sz="5000" dirty="0" smtClean="0">
                <a:solidFill>
                  <a:srgbClr val="32BB6D"/>
                </a:solidFill>
                <a:latin typeface="Fira Sans Condensed SemiBold" panose="020B0603050000020004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Δημιουργοί</a:t>
            </a:r>
            <a:r>
              <a:rPr lang="en-US" sz="5000" dirty="0" smtClean="0">
                <a:solidFill>
                  <a:srgbClr val="32BB6D"/>
                </a:solidFill>
                <a:latin typeface="Fira Sans Condensed SemiBold" panose="020B0603050000020004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”</a:t>
            </a:r>
            <a:endParaRPr lang="el-GR" sz="5000" dirty="0">
              <a:solidFill>
                <a:srgbClr val="32BB6D"/>
              </a:solidFill>
              <a:latin typeface="Fira Sans Condensed SemiBold" panose="020B0603050000020004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2957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0782" y="0"/>
            <a:ext cx="10413998" cy="6858000"/>
          </a:xfrm>
          <a:prstGeom prst="rect">
            <a:avLst/>
          </a:prstGeom>
        </p:spPr>
      </p:pic>
      <p:sp>
        <p:nvSpPr>
          <p:cNvPr id="21" name="Rectangle 20"/>
          <p:cNvSpPr/>
          <p:nvPr/>
        </p:nvSpPr>
        <p:spPr>
          <a:xfrm>
            <a:off x="130233" y="406260"/>
            <a:ext cx="488661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sz="3000" dirty="0" smtClean="0">
                <a:solidFill>
                  <a:srgbClr val="011627"/>
                </a:solidFill>
                <a:latin typeface="Fira Sans Condensed SemiBold" panose="020B0603050000020004" pitchFamily="34" charset="0"/>
              </a:rPr>
              <a:t>Η </a:t>
            </a:r>
            <a:r>
              <a:rPr lang="el-GR" sz="3000" dirty="0">
                <a:solidFill>
                  <a:srgbClr val="011627"/>
                </a:solidFill>
                <a:latin typeface="Fira Sans Condensed SemiBold" panose="020B0603050000020004" pitchFamily="34" charset="0"/>
              </a:rPr>
              <a:t>πιο </a:t>
            </a:r>
            <a:r>
              <a:rPr lang="el-GR" sz="3000" dirty="0">
                <a:solidFill>
                  <a:srgbClr val="E71D36"/>
                </a:solidFill>
                <a:latin typeface="Fira Sans Condensed SemiBold" panose="020B0603050000020004" pitchFamily="34" charset="0"/>
              </a:rPr>
              <a:t>τρομακτική</a:t>
            </a:r>
            <a:r>
              <a:rPr lang="el-GR" sz="3000" dirty="0">
                <a:solidFill>
                  <a:srgbClr val="011627"/>
                </a:solidFill>
                <a:latin typeface="Fira Sans Condensed SemiBold" panose="020B0603050000020004" pitchFamily="34" charset="0"/>
              </a:rPr>
              <a:t> στιγμή είναι πάντα λίγο πριν </a:t>
            </a:r>
            <a:r>
              <a:rPr lang="el-GR" sz="3000" dirty="0" smtClean="0">
                <a:solidFill>
                  <a:srgbClr val="011627"/>
                </a:solidFill>
                <a:latin typeface="Fira Sans Condensed SemiBold" panose="020B0603050000020004" pitchFamily="34" charset="0"/>
              </a:rPr>
              <a:t>ξεκινήσεις!</a:t>
            </a:r>
            <a:endParaRPr lang="en-US" sz="3000" dirty="0" smtClean="0">
              <a:solidFill>
                <a:srgbClr val="011627"/>
              </a:solidFill>
              <a:latin typeface="Fira Sans Condensed SemiBold" panose="020B0603050000020004" pitchFamily="34" charset="0"/>
            </a:endParaRPr>
          </a:p>
          <a:p>
            <a:pPr algn="r"/>
            <a:endParaRPr lang="en-US" sz="2000" dirty="0" smtClean="0">
              <a:solidFill>
                <a:srgbClr val="011627"/>
              </a:solidFill>
              <a:latin typeface="Britannic Bold" panose="020B0903060703020204" pitchFamily="34" charset="0"/>
            </a:endParaRPr>
          </a:p>
          <a:p>
            <a:pPr algn="r"/>
            <a:r>
              <a:rPr lang="en-US" sz="2000" dirty="0" smtClean="0">
                <a:solidFill>
                  <a:srgbClr val="011627"/>
                </a:solidFill>
                <a:latin typeface="Fira Sans Condensed SemiBold" panose="020B0603050000020004" pitchFamily="34" charset="0"/>
              </a:rPr>
              <a:t>Stephen King</a:t>
            </a:r>
            <a:endParaRPr lang="el-GR" sz="2000" dirty="0">
              <a:solidFill>
                <a:srgbClr val="011627"/>
              </a:solidFill>
              <a:latin typeface="Fira Sans Condensed SemiBold" panose="020B060305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6860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736272" y="1536174"/>
            <a:ext cx="6719455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l-GR" sz="6000" dirty="0">
                <a:solidFill>
                  <a:srgbClr val="011627"/>
                </a:solidFill>
                <a:latin typeface="Fira Sans Condensed SemiBold" panose="020B0603050000020004" pitchFamily="34" charset="0"/>
              </a:rPr>
              <a:t>γ</a:t>
            </a:r>
            <a:r>
              <a:rPr lang="el-GR" sz="6000" dirty="0" smtClean="0">
                <a:solidFill>
                  <a:srgbClr val="011627"/>
                </a:solidFill>
                <a:latin typeface="Fira Sans Condensed SemiBold" panose="020B0603050000020004" pitchFamily="34" charset="0"/>
              </a:rPr>
              <a:t>ίνε </a:t>
            </a:r>
            <a:r>
              <a:rPr lang="el-GR" sz="6000" dirty="0" smtClean="0">
                <a:solidFill>
                  <a:srgbClr val="32BB6D"/>
                </a:solidFill>
                <a:latin typeface="Fira Sans Condensed SemiBold" panose="020B0603050000020004" pitchFamily="34" charset="0"/>
              </a:rPr>
              <a:t>ΕΣΥ</a:t>
            </a:r>
          </a:p>
          <a:p>
            <a:pPr algn="ctr"/>
            <a:r>
              <a:rPr lang="el-GR" sz="6000" dirty="0" smtClean="0">
                <a:solidFill>
                  <a:srgbClr val="011627"/>
                </a:solidFill>
                <a:latin typeface="Fira Sans Condensed SemiBold" panose="020B0603050000020004" pitchFamily="34" charset="0"/>
              </a:rPr>
              <a:t>η </a:t>
            </a:r>
            <a:r>
              <a:rPr lang="el-GR" sz="6000" dirty="0" smtClean="0">
                <a:solidFill>
                  <a:srgbClr val="32BB6D"/>
                </a:solidFill>
                <a:latin typeface="Fira Sans Condensed SemiBold" panose="020B0603050000020004" pitchFamily="34" charset="0"/>
              </a:rPr>
              <a:t>αλλαγή</a:t>
            </a:r>
          </a:p>
          <a:p>
            <a:pPr algn="ctr"/>
            <a:r>
              <a:rPr lang="el-GR" sz="6000" dirty="0" smtClean="0">
                <a:solidFill>
                  <a:srgbClr val="011627"/>
                </a:solidFill>
                <a:latin typeface="Fira Sans Condensed SemiBold" panose="020B0603050000020004" pitchFamily="34" charset="0"/>
              </a:rPr>
              <a:t>που θες να </a:t>
            </a:r>
            <a:r>
              <a:rPr lang="el-GR" sz="6000" dirty="0" smtClean="0">
                <a:solidFill>
                  <a:srgbClr val="32BB6D"/>
                </a:solidFill>
                <a:latin typeface="Fira Sans Condensed SemiBold" panose="020B0603050000020004" pitchFamily="34" charset="0"/>
              </a:rPr>
              <a:t>έρθει</a:t>
            </a:r>
          </a:p>
          <a:p>
            <a:pPr algn="ctr"/>
            <a:r>
              <a:rPr lang="el-GR" sz="6000" dirty="0">
                <a:solidFill>
                  <a:srgbClr val="011627"/>
                </a:solidFill>
                <a:latin typeface="Fira Sans Condensed SemiBold" panose="020B0603050000020004" pitchFamily="34" charset="0"/>
              </a:rPr>
              <a:t>σ</a:t>
            </a:r>
            <a:r>
              <a:rPr lang="el-GR" sz="6000" dirty="0" smtClean="0">
                <a:solidFill>
                  <a:srgbClr val="011627"/>
                </a:solidFill>
                <a:latin typeface="Fira Sans Condensed SemiBold" panose="020B0603050000020004" pitchFamily="34" charset="0"/>
              </a:rPr>
              <a:t>τον </a:t>
            </a:r>
            <a:r>
              <a:rPr lang="el-GR" sz="6000" dirty="0" smtClean="0">
                <a:solidFill>
                  <a:srgbClr val="32BB6D"/>
                </a:solidFill>
                <a:latin typeface="Fira Sans Condensed SemiBold" panose="020B0603050000020004" pitchFamily="34" charset="0"/>
              </a:rPr>
              <a:t>κόσμο</a:t>
            </a:r>
          </a:p>
        </p:txBody>
      </p:sp>
      <p:sp>
        <p:nvSpPr>
          <p:cNvPr id="3" name="Rectangle 2"/>
          <p:cNvSpPr/>
          <p:nvPr/>
        </p:nvSpPr>
        <p:spPr>
          <a:xfrm>
            <a:off x="7386719" y="5823183"/>
            <a:ext cx="206900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solidFill>
                  <a:srgbClr val="011627"/>
                </a:solidFill>
                <a:latin typeface="Fira Sans Condensed SemiBold" panose="020B0603050000020004" pitchFamily="34" charset="0"/>
              </a:rPr>
              <a:t>Mahatma Gandhi</a:t>
            </a:r>
            <a:endParaRPr lang="el-GR" sz="2000" dirty="0">
              <a:solidFill>
                <a:srgbClr val="011627"/>
              </a:solidFill>
              <a:latin typeface="Fira Sans Condensed SemiBold" panose="020B060305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1475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048000" y="2994055"/>
            <a:ext cx="6096000" cy="86177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l-GR" sz="5000" u="sng" dirty="0" smtClean="0">
                <a:solidFill>
                  <a:srgbClr val="002060"/>
                </a:solidFill>
                <a:latin typeface="Fira Sans Condensed SemiBold" panose="020B0603050000020004" pitchFamily="34" charset="0"/>
              </a:rPr>
              <a:t>Πάρε την </a:t>
            </a:r>
            <a:r>
              <a:rPr lang="el-GR" sz="5000" u="sng" dirty="0">
                <a:solidFill>
                  <a:srgbClr val="002060"/>
                </a:solidFill>
                <a:latin typeface="Fira Sans Condensed SemiBold" panose="020B0603050000020004" pitchFamily="34" charset="0"/>
              </a:rPr>
              <a:t>απόφαση</a:t>
            </a:r>
          </a:p>
        </p:txBody>
      </p:sp>
    </p:spTree>
    <p:extLst>
      <p:ext uri="{BB962C8B-B14F-4D97-AF65-F5344CB8AC3E}">
        <p14:creationId xmlns:p14="http://schemas.microsoft.com/office/powerpoint/2010/main" val="568273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744510" y="2230702"/>
            <a:ext cx="6719455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l-GR" sz="5000" dirty="0" smtClean="0">
                <a:solidFill>
                  <a:srgbClr val="011627"/>
                </a:solidFill>
                <a:latin typeface="Fira Sans Condensed SemiBold" panose="020B0603050000020004" pitchFamily="34" charset="0"/>
              </a:rPr>
              <a:t>η ευτυχία</a:t>
            </a:r>
          </a:p>
          <a:p>
            <a:pPr algn="ctr"/>
            <a:r>
              <a:rPr lang="el-GR" sz="5000" dirty="0" smtClean="0">
                <a:solidFill>
                  <a:srgbClr val="FF0000"/>
                </a:solidFill>
                <a:latin typeface="Fira Sans Condensed SemiBold" panose="020B0603050000020004" pitchFamily="34" charset="0"/>
              </a:rPr>
              <a:t>δεν</a:t>
            </a:r>
            <a:r>
              <a:rPr lang="el-GR" sz="5000" dirty="0" smtClean="0">
                <a:solidFill>
                  <a:srgbClr val="011627"/>
                </a:solidFill>
                <a:latin typeface="Fira Sans Condensed SemiBold" panose="020B0603050000020004" pitchFamily="34" charset="0"/>
              </a:rPr>
              <a:t> γράφεται</a:t>
            </a:r>
            <a:endParaRPr lang="en-US" sz="5000" dirty="0" smtClean="0">
              <a:solidFill>
                <a:srgbClr val="011627"/>
              </a:solidFill>
              <a:latin typeface="Fira Sans Condensed SemiBold" panose="020B0603050000020004" pitchFamily="34" charset="0"/>
            </a:endParaRPr>
          </a:p>
          <a:p>
            <a:pPr algn="ctr"/>
            <a:r>
              <a:rPr lang="el-GR" sz="5000" dirty="0" smtClean="0">
                <a:solidFill>
                  <a:srgbClr val="011627"/>
                </a:solidFill>
                <a:latin typeface="Fira Sans Condensed SemiBold" panose="020B0603050000020004" pitchFamily="34" charset="0"/>
              </a:rPr>
              <a:t>με </a:t>
            </a:r>
            <a:r>
              <a:rPr lang="el-GR" sz="5000" dirty="0" smtClean="0">
                <a:solidFill>
                  <a:srgbClr val="FF0000"/>
                </a:solidFill>
                <a:latin typeface="Fira Sans Condensed SemiBold" panose="020B0603050000020004" pitchFamily="34" charset="0"/>
              </a:rPr>
              <a:t>€</a:t>
            </a:r>
          </a:p>
        </p:txBody>
      </p:sp>
    </p:spTree>
    <p:extLst>
      <p:ext uri="{BB962C8B-B14F-4D97-AF65-F5344CB8AC3E}">
        <p14:creationId xmlns:p14="http://schemas.microsoft.com/office/powerpoint/2010/main" val="2647622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662921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716211" y="4727815"/>
            <a:ext cx="5170989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3000" b="1" dirty="0" smtClean="0">
                <a:solidFill>
                  <a:srgbClr val="011627"/>
                </a:solidFill>
                <a:latin typeface="Fira Sans Condensed SemiBold" panose="020B0603050000020004" pitchFamily="34" charset="0"/>
              </a:rPr>
              <a:t>Η έμπνευση υπάρχει, αλλά πρέπει να σε βρει να </a:t>
            </a:r>
            <a:r>
              <a:rPr lang="el-GR" sz="3000" b="1" dirty="0" smtClean="0">
                <a:solidFill>
                  <a:srgbClr val="E71D36"/>
                </a:solidFill>
                <a:latin typeface="Fira Sans Condensed SemiBold" panose="020B0603050000020004" pitchFamily="34" charset="0"/>
              </a:rPr>
              <a:t>δουλεύεις</a:t>
            </a:r>
            <a:r>
              <a:rPr lang="en-US" sz="3000" b="1" dirty="0" smtClean="0">
                <a:solidFill>
                  <a:srgbClr val="E71D36"/>
                </a:solidFill>
                <a:latin typeface="Fira Sans Condensed SemiBold" panose="020B0603050000020004" pitchFamily="34" charset="0"/>
              </a:rPr>
              <a:t>!</a:t>
            </a:r>
            <a:endParaRPr lang="el-GR" sz="3000" b="1" dirty="0" smtClean="0">
              <a:solidFill>
                <a:srgbClr val="E71D36"/>
              </a:solidFill>
              <a:latin typeface="Fira Sans Condensed SemiBold" panose="020B0603050000020004" pitchFamily="34" charset="0"/>
            </a:endParaRPr>
          </a:p>
          <a:p>
            <a:endParaRPr lang="en-US" sz="3000" b="1" dirty="0">
              <a:solidFill>
                <a:srgbClr val="011627"/>
              </a:solidFill>
              <a:latin typeface="Britannic Bold" panose="020B0903060703020204" pitchFamily="34" charset="0"/>
            </a:endParaRPr>
          </a:p>
          <a:p>
            <a:pPr algn="r"/>
            <a:r>
              <a:rPr lang="en-US" sz="2000" b="1" dirty="0" smtClean="0">
                <a:solidFill>
                  <a:srgbClr val="011627"/>
                </a:solidFill>
                <a:latin typeface="Fira Sans Condensed SemiBold" panose="020B0603050000020004" pitchFamily="34" charset="0"/>
              </a:rPr>
              <a:t>Pablo Picasso</a:t>
            </a:r>
            <a:endParaRPr lang="el-GR" sz="2000" dirty="0">
              <a:solidFill>
                <a:srgbClr val="011627"/>
              </a:solidFill>
              <a:latin typeface="Fira Sans Condensed SemiBold" panose="020B060305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4481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048000" y="2998113"/>
            <a:ext cx="6096000" cy="86177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l-GR" sz="5000" u="sng" dirty="0" smtClean="0">
                <a:solidFill>
                  <a:srgbClr val="002060"/>
                </a:solidFill>
                <a:latin typeface="Fira Sans Condensed SemiBold" panose="020B0603050000020004" pitchFamily="34" charset="0"/>
              </a:rPr>
              <a:t>Κάνε το </a:t>
            </a:r>
            <a:r>
              <a:rPr lang="el-GR" sz="5000" u="sng" dirty="0">
                <a:solidFill>
                  <a:srgbClr val="002060"/>
                </a:solidFill>
                <a:latin typeface="Fira Sans Condensed SemiBold" panose="020B0603050000020004" pitchFamily="34" charset="0"/>
              </a:rPr>
              <a:t>πράξη</a:t>
            </a:r>
          </a:p>
        </p:txBody>
      </p:sp>
    </p:spTree>
    <p:extLst>
      <p:ext uri="{BB962C8B-B14F-4D97-AF65-F5344CB8AC3E}">
        <p14:creationId xmlns:p14="http://schemas.microsoft.com/office/powerpoint/2010/main" val="2576453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9113" y="2154434"/>
            <a:ext cx="7813774" cy="256779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220994" y="1273602"/>
            <a:ext cx="575001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3000" b="1" dirty="0" smtClean="0">
                <a:solidFill>
                  <a:srgbClr val="011627"/>
                </a:solidFill>
                <a:latin typeface="Fira Sans Condensed SemiBold" panose="020B0603050000020004" pitchFamily="34" charset="0"/>
              </a:rPr>
              <a:t>Γνώρισε τον καλύτερό σου «φίλο»</a:t>
            </a:r>
            <a:endParaRPr lang="en-US" sz="3000" b="1" dirty="0" smtClean="0">
              <a:solidFill>
                <a:srgbClr val="32BB6D"/>
              </a:solidFill>
              <a:latin typeface="Fira Sans Condensed SemiBold" panose="020B060305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2802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5762" y="669479"/>
            <a:ext cx="2723990" cy="5519041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738552" y="1621356"/>
            <a:ext cx="363288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000" dirty="0" smtClean="0">
                <a:solidFill>
                  <a:srgbClr val="011627"/>
                </a:solidFill>
                <a:latin typeface="Nunito" panose="02000503030000020003" pitchFamily="2" charset="0"/>
              </a:rPr>
              <a:t>KEEP</a:t>
            </a:r>
          </a:p>
          <a:p>
            <a:pPr algn="ctr"/>
            <a:r>
              <a:rPr lang="en-US" sz="6000" dirty="0" smtClean="0">
                <a:solidFill>
                  <a:srgbClr val="011627"/>
                </a:solidFill>
                <a:latin typeface="Nunito" panose="02000503030000020003" pitchFamily="2" charset="0"/>
              </a:rPr>
              <a:t>CALM</a:t>
            </a:r>
          </a:p>
          <a:p>
            <a:pPr algn="ctr"/>
            <a:r>
              <a:rPr lang="en-US" sz="4000" dirty="0" smtClean="0">
                <a:solidFill>
                  <a:srgbClr val="011627"/>
                </a:solidFill>
                <a:latin typeface="Nunito" panose="02000503030000020003" pitchFamily="2" charset="0"/>
              </a:rPr>
              <a:t>AND</a:t>
            </a:r>
          </a:p>
          <a:p>
            <a:pPr algn="ctr"/>
            <a:r>
              <a:rPr lang="en-US" sz="6000" dirty="0" smtClean="0">
                <a:solidFill>
                  <a:srgbClr val="00B0F0"/>
                </a:solidFill>
                <a:latin typeface="Nunito" panose="02000503030000020003" pitchFamily="2" charset="0"/>
              </a:rPr>
              <a:t>COPY</a:t>
            </a:r>
            <a:endParaRPr lang="en-US" sz="6000" dirty="0">
              <a:solidFill>
                <a:srgbClr val="00B0F0"/>
              </a:solidFill>
              <a:latin typeface="Nunito" panose="02000503030000020003" pitchFamily="2" charset="0"/>
            </a:endParaRPr>
          </a:p>
          <a:p>
            <a:pPr algn="ctr"/>
            <a:r>
              <a:rPr lang="en-US" sz="6000" dirty="0" smtClean="0">
                <a:solidFill>
                  <a:srgbClr val="E71D36"/>
                </a:solidFill>
                <a:latin typeface="Nunito" panose="02000503030000020003" pitchFamily="2" charset="0"/>
              </a:rPr>
              <a:t>PASTE</a:t>
            </a:r>
            <a:endParaRPr lang="el-GR" sz="6000" dirty="0">
              <a:solidFill>
                <a:srgbClr val="E71D36"/>
              </a:solidFill>
              <a:latin typeface="Nunito" panose="02000503030000020003" pitchFamily="2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3328" y="740358"/>
            <a:ext cx="963334" cy="880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2602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415" y="852616"/>
            <a:ext cx="12201415" cy="6005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0900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737</TotalTime>
  <Words>134</Words>
  <Application>Microsoft Office PowerPoint</Application>
  <PresentationFormat>Custom</PresentationFormat>
  <Paragraphs>43</Paragraphs>
  <Slides>20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dragon</cp:lastModifiedBy>
  <cp:revision>175</cp:revision>
  <cp:lastPrinted>2017-11-14T18:19:13Z</cp:lastPrinted>
  <dcterms:created xsi:type="dcterms:W3CDTF">2017-11-11T15:40:30Z</dcterms:created>
  <dcterms:modified xsi:type="dcterms:W3CDTF">2017-11-20T17:30:17Z</dcterms:modified>
</cp:coreProperties>
</file>